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59" r:id="rId4"/>
    <p:sldId id="260" r:id="rId5"/>
    <p:sldId id="261" r:id="rId6"/>
    <p:sldId id="257" r:id="rId7"/>
    <p:sldId id="274" r:id="rId8"/>
    <p:sldId id="266" r:id="rId9"/>
    <p:sldId id="267" r:id="rId10"/>
    <p:sldId id="268" r:id="rId11"/>
    <p:sldId id="269" r:id="rId12"/>
    <p:sldId id="277" r:id="rId13"/>
    <p:sldId id="278" r:id="rId14"/>
    <p:sldId id="279" r:id="rId15"/>
    <p:sldId id="280" r:id="rId16"/>
    <p:sldId id="281" r:id="rId17"/>
    <p:sldId id="27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3834F-78A8-49F0-9061-80AD454570B5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19646-BF73-4487-BE84-4AF3BB79B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3834F-78A8-49F0-9061-80AD454570B5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19646-BF73-4487-BE84-4AF3BB79B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3834F-78A8-49F0-9061-80AD454570B5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19646-BF73-4487-BE84-4AF3BB79B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3834F-78A8-49F0-9061-80AD454570B5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19646-BF73-4487-BE84-4AF3BB79B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3834F-78A8-49F0-9061-80AD454570B5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19646-BF73-4487-BE84-4AF3BB79B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3834F-78A8-49F0-9061-80AD454570B5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19646-BF73-4487-BE84-4AF3BB79B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3834F-78A8-49F0-9061-80AD454570B5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19646-BF73-4487-BE84-4AF3BB79B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3834F-78A8-49F0-9061-80AD454570B5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19646-BF73-4487-BE84-4AF3BB79B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3834F-78A8-49F0-9061-80AD454570B5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19646-BF73-4487-BE84-4AF3BB79B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3834F-78A8-49F0-9061-80AD454570B5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19646-BF73-4487-BE84-4AF3BB79B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3834F-78A8-49F0-9061-80AD454570B5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19646-BF73-4487-BE84-4AF3BB79B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3834F-78A8-49F0-9061-80AD454570B5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19646-BF73-4487-BE84-4AF3BB79B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40067"/>
            <a:ext cx="9144000" cy="2123658"/>
          </a:xfr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rtl="1"/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1</a:t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میرا رب یہواہ ہے جو قدرت والا ہے</a:t>
            </a: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/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سارے معبودوں میں وہ شہرت والا ہے</a:t>
            </a:r>
            <a:endParaRPr lang="en-US" dirty="0"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0"/>
            <a:ext cx="9144000" cy="769441"/>
          </a:xfrm>
          <a:prstGeom prst="rect">
            <a:avLst/>
          </a:prstGeom>
          <a:solidFill>
            <a:srgbClr val="92D050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ur-PK" sz="4400" dirty="0" smtClean="0">
                <a:latin typeface="Jameel Noori Nastaleeq" pitchFamily="2" charset="-78"/>
                <a:cs typeface="Jameel Noori Nastaleeq" pitchFamily="2" charset="-78"/>
              </a:rPr>
              <a:t>مسیحی گیت  </a:t>
            </a:r>
            <a:endParaRPr lang="en-US" sz="4400" dirty="0" smtClean="0"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" y="3600271"/>
            <a:ext cx="9144000" cy="1200329"/>
          </a:xfrm>
          <a:prstGeom prst="rect">
            <a:avLst/>
          </a:prstGeom>
          <a:solidFill>
            <a:srgbClr val="00B050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3600" dirty="0" err="1" smtClean="0">
                <a:ea typeface="+mj-ea"/>
                <a:cs typeface="Jameel Noori Nastaleeq" pitchFamily="2" charset="-78"/>
              </a:rPr>
              <a:t>Mera</a:t>
            </a:r>
            <a:r>
              <a:rPr lang="en-US" sz="3600" dirty="0" smtClean="0"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ea typeface="+mj-ea"/>
                <a:cs typeface="Jameel Noori Nastaleeq" pitchFamily="2" charset="-78"/>
              </a:rPr>
              <a:t>Rab</a:t>
            </a:r>
            <a:r>
              <a:rPr lang="en-US" sz="3600" dirty="0" smtClean="0"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ea typeface="+mj-ea"/>
                <a:cs typeface="Jameel Noori Nastaleeq" pitchFamily="2" charset="-78"/>
              </a:rPr>
              <a:t>Yehova</a:t>
            </a:r>
            <a:r>
              <a:rPr lang="en-US" sz="3600" dirty="0" smtClean="0"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ea typeface="+mj-ea"/>
                <a:cs typeface="Jameel Noori Nastaleeq" pitchFamily="2" charset="-78"/>
              </a:rPr>
              <a:t>hai</a:t>
            </a:r>
            <a:r>
              <a:rPr lang="en-US" sz="3600" dirty="0" smtClean="0"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ea typeface="+mj-ea"/>
                <a:cs typeface="Jameel Noori Nastaleeq" pitchFamily="2" charset="-78"/>
              </a:rPr>
              <a:t>jo</a:t>
            </a:r>
            <a:r>
              <a:rPr lang="en-US" sz="3600" dirty="0" smtClean="0"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ea typeface="+mj-ea"/>
                <a:cs typeface="Jameel Noori Nastaleeq" pitchFamily="2" charset="-78"/>
              </a:rPr>
              <a:t>qudrat</a:t>
            </a:r>
            <a:r>
              <a:rPr lang="en-US" sz="3600" dirty="0" smtClean="0"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ea typeface="+mj-ea"/>
                <a:cs typeface="Jameel Noori Nastaleeq" pitchFamily="2" charset="-78"/>
              </a:rPr>
              <a:t>wala</a:t>
            </a:r>
            <a:r>
              <a:rPr lang="en-US" sz="3600" dirty="0" smtClean="0"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ea typeface="+mj-ea"/>
                <a:cs typeface="Jameel Noori Nastaleeq" pitchFamily="2" charset="-78"/>
              </a:rPr>
              <a:t>hai</a:t>
            </a:r>
            <a:endParaRPr lang="en-US" sz="3600" dirty="0" smtClean="0">
              <a:ea typeface="+mj-ea"/>
              <a:cs typeface="Jameel Noori Nastaleeq" pitchFamily="2" charset="-78"/>
            </a:endParaRPr>
          </a:p>
          <a:p>
            <a:pPr lvl="0" algn="ctr">
              <a:spcBef>
                <a:spcPct val="0"/>
              </a:spcBef>
            </a:pPr>
            <a:r>
              <a:rPr lang="en-US" sz="3600" dirty="0" err="1" smtClean="0">
                <a:ea typeface="+mj-ea"/>
                <a:cs typeface="Jameel Noori Nastaleeq" pitchFamily="2" charset="-78"/>
              </a:rPr>
              <a:t>Saray</a:t>
            </a:r>
            <a:r>
              <a:rPr lang="en-US" sz="3600" dirty="0" smtClean="0"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ea typeface="+mj-ea"/>
                <a:cs typeface="Jameel Noori Nastaleeq" pitchFamily="2" charset="-78"/>
              </a:rPr>
              <a:t>Maboodon</a:t>
            </a:r>
            <a:r>
              <a:rPr lang="en-US" sz="3600" dirty="0" smtClean="0"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ea typeface="+mj-ea"/>
                <a:cs typeface="Jameel Noori Nastaleeq" pitchFamily="2" charset="-78"/>
              </a:rPr>
              <a:t>mein</a:t>
            </a:r>
            <a:r>
              <a:rPr lang="en-US" sz="3600" dirty="0" smtClean="0"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ea typeface="+mj-ea"/>
                <a:cs typeface="Jameel Noori Nastaleeq" pitchFamily="2" charset="-78"/>
              </a:rPr>
              <a:t>wo</a:t>
            </a:r>
            <a:r>
              <a:rPr lang="en-US" sz="3600" dirty="0" smtClean="0"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ea typeface="+mj-ea"/>
                <a:cs typeface="Jameel Noori Nastaleeq" pitchFamily="2" charset="-78"/>
              </a:rPr>
              <a:t>shohrat</a:t>
            </a:r>
            <a:r>
              <a:rPr lang="en-US" sz="3600" dirty="0" smtClean="0"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ea typeface="+mj-ea"/>
                <a:cs typeface="Jameel Noori Nastaleeq" pitchFamily="2" charset="-78"/>
              </a:rPr>
              <a:t>wala</a:t>
            </a:r>
            <a:r>
              <a:rPr lang="en-US" sz="3600" dirty="0" smtClean="0"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ea typeface="+mj-ea"/>
                <a:cs typeface="Jameel Noori Nastaleeq" pitchFamily="2" charset="-78"/>
              </a:rPr>
              <a:t>hai</a:t>
            </a:r>
            <a:endParaRPr lang="en-US" sz="3600" dirty="0">
              <a:ea typeface="+mj-ea"/>
              <a:cs typeface="Jameel Noori Nastaleeq" pitchFamily="2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" y="5200471"/>
            <a:ext cx="9144000" cy="1200329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My God is Jehovah who is almighty,</a:t>
            </a:r>
            <a:endParaRPr lang="en-US" sz="3600" dirty="0">
              <a:latin typeface="Jameel Noori Nastaleeq" pitchFamily="2" charset="-78"/>
              <a:ea typeface="+mj-ea"/>
              <a:cs typeface="Jameel Noori Nastaleeq" pitchFamily="2" charset="-78"/>
            </a:endParaRPr>
          </a:p>
          <a:p>
            <a:pPr lvl="0" algn="ctr">
              <a:spcBef>
                <a:spcPct val="0"/>
              </a:spcBef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Jameel Noori Nastaleeq" pitchFamily="2" charset="-78"/>
                <a:ea typeface="+mj-ea"/>
                <a:cs typeface="Jameel Noori Nastaleeq" pitchFamily="2" charset="-78"/>
              </a:rPr>
              <a:t>He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Jameel Noori Nastaleeq" pitchFamily="2" charset="-78"/>
                <a:ea typeface="+mj-ea"/>
                <a:cs typeface="Jameel Noori Nastaleeq" pitchFamily="2" charset="-78"/>
              </a:rPr>
              <a:t> is famous and greater among other gods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ameel Noori Nastaleeq" pitchFamily="2" charset="-78"/>
              <a:ea typeface="+mj-ea"/>
              <a:cs typeface="Jameel Noori Nastaleeq" pitchFamily="2" charset="-78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2800767"/>
          </a:xfr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rtl="1"/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2</a:t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مانگتے ہیں خون دیکھو دوسرے معبود</a:t>
            </a: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/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میرے رب نے پیش کیا ہے اپنا وجود</a:t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میرا رب خداوند ہے جو جرات والا ہے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4953000"/>
            <a:ext cx="9144000" cy="1754326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dirty="0" smtClean="0"/>
              <a:t>Other gods demand bloodshed for their will</a:t>
            </a:r>
            <a:r>
              <a:rPr lang="en-US" sz="3600" dirty="0" smtClean="0"/>
              <a:t>,</a:t>
            </a:r>
            <a:endParaRPr lang="en-US" sz="3600" dirty="0" smtClean="0"/>
          </a:p>
          <a:p>
            <a:pPr algn="ctr"/>
            <a:r>
              <a:rPr lang="en-US" sz="3600" dirty="0" smtClean="0"/>
              <a:t>But my God present his own self for me</a:t>
            </a:r>
          </a:p>
          <a:p>
            <a:pPr algn="ctr"/>
            <a:r>
              <a:rPr lang="en-US" sz="3600" dirty="0" smtClean="0"/>
              <a:t>My God is my Lord who is a patient God</a:t>
            </a:r>
            <a:endParaRPr lang="en-US" sz="36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3048000"/>
            <a:ext cx="9144000" cy="1754326"/>
          </a:xfrm>
          <a:prstGeom prst="rect">
            <a:avLst/>
          </a:prstGeom>
          <a:solidFill>
            <a:srgbClr val="00B050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Mangtay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hein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khoon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daikho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doosray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mabood</a:t>
            </a:r>
            <a:endParaRPr lang="en-US" sz="3600" dirty="0" smtClean="0">
              <a:latin typeface="Jameel Noori Nastaleeq" pitchFamily="2" charset="-78"/>
              <a:ea typeface="+mj-ea"/>
              <a:cs typeface="Jameel Noori Nastaleeq" pitchFamily="2" charset="-78"/>
            </a:endParaRPr>
          </a:p>
          <a:p>
            <a:pPr lvl="0" algn="ctr">
              <a:spcBef>
                <a:spcPct val="0"/>
              </a:spcBef>
            </a:pP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Mere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rab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ne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paish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kia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hai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apna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wajood</a:t>
            </a:r>
            <a:endParaRPr lang="en-US" sz="3600" dirty="0" smtClean="0">
              <a:latin typeface="Jameel Noori Nastaleeq" pitchFamily="2" charset="-78"/>
              <a:ea typeface="+mj-ea"/>
              <a:cs typeface="Jameel Noori Nastaleeq" pitchFamily="2" charset="-78"/>
            </a:endParaRPr>
          </a:p>
          <a:p>
            <a:pPr lvl="0" algn="ctr">
              <a:spcBef>
                <a:spcPct val="0"/>
              </a:spcBef>
            </a:pP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Mera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Rab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Khudawand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hai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jo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Jurat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wala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hai</a:t>
            </a:r>
            <a:endParaRPr lang="en-US" sz="3600" dirty="0" smtClean="0">
              <a:latin typeface="Jameel Noori Nastaleeq" pitchFamily="2" charset="-78"/>
              <a:ea typeface="+mj-ea"/>
              <a:cs typeface="Jameel Noori Nastaleeq" pitchFamily="2" charset="-78"/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800767"/>
          </a:xfr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rtl="1"/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3</a:t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باقی قبروں کے اندر پڑے ہیں معبود</a:t>
            </a: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/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میرا یسوع زندہ ہے وہ یہاں موجود</a:t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میرا رب جلالی ہے جو حشمت والا ہے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5105400"/>
            <a:ext cx="9144000" cy="1754326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dirty="0" smtClean="0"/>
              <a:t>Other gods are lying in their graves</a:t>
            </a:r>
            <a:endParaRPr lang="en-US" sz="3600" dirty="0" smtClean="0"/>
          </a:p>
          <a:p>
            <a:pPr algn="ctr"/>
            <a:r>
              <a:rPr lang="en-US" sz="3600" dirty="0" smtClean="0"/>
              <a:t>But Lord Jesus is resurrected and he is present</a:t>
            </a:r>
          </a:p>
          <a:p>
            <a:pPr algn="ctr"/>
            <a:r>
              <a:rPr lang="en-US" sz="3600" dirty="0" smtClean="0"/>
              <a:t>My God is glorious who is in control</a:t>
            </a:r>
            <a:endParaRPr lang="en-US" sz="36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" y="2971800"/>
            <a:ext cx="9144000" cy="1754326"/>
          </a:xfrm>
          <a:prstGeom prst="rect">
            <a:avLst/>
          </a:prstGeom>
          <a:solidFill>
            <a:srgbClr val="00B050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Baqi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qabron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kay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andar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paray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hain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mabood</a:t>
            </a:r>
            <a:endParaRPr lang="en-US" sz="3600" dirty="0" smtClean="0">
              <a:latin typeface="Jameel Noori Nastaleeq" pitchFamily="2" charset="-78"/>
              <a:ea typeface="+mj-ea"/>
              <a:cs typeface="Jameel Noori Nastaleeq" pitchFamily="2" charset="-78"/>
            </a:endParaRPr>
          </a:p>
          <a:p>
            <a:pPr lvl="0" algn="ctr">
              <a:spcBef>
                <a:spcPct val="0"/>
              </a:spcBef>
            </a:pP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Mera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Yesu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zinda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hai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wo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hai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yahan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mojood</a:t>
            </a:r>
            <a:endParaRPr lang="en-US" sz="3600" dirty="0" smtClean="0">
              <a:latin typeface="Jameel Noori Nastaleeq" pitchFamily="2" charset="-78"/>
              <a:ea typeface="+mj-ea"/>
              <a:cs typeface="Jameel Noori Nastaleeq" pitchFamily="2" charset="-78"/>
            </a:endParaRPr>
          </a:p>
          <a:p>
            <a:pPr lvl="0" algn="ctr">
              <a:spcBef>
                <a:spcPct val="0"/>
              </a:spcBef>
            </a:pP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Mera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rab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jalali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hai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jo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hashmat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wala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hai</a:t>
            </a:r>
            <a:endParaRPr lang="en-US" sz="3600" dirty="0" smtClean="0">
              <a:latin typeface="Jameel Noori Nastaleeq" pitchFamily="2" charset="-78"/>
              <a:ea typeface="+mj-ea"/>
              <a:cs typeface="Jameel Noori Nastaleeq" pitchFamily="2" charset="-78"/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800767"/>
          </a:xfr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rtl="1"/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4</a:t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واحد یسوع نے پائی ہے موت پہ فتح</a:t>
            </a: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/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آسماں زمیں پہ ہوتی اُس کی مدح</a:t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میرا رب مسیحا ہے جو قوت والا ہے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5029200"/>
            <a:ext cx="9144000" cy="1754326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dirty="0" smtClean="0"/>
              <a:t>Only Jesus is the one victorious over death</a:t>
            </a:r>
            <a:r>
              <a:rPr lang="en-US" sz="3600" dirty="0" smtClean="0"/>
              <a:t>,</a:t>
            </a:r>
            <a:endParaRPr lang="en-US" sz="3600" dirty="0" smtClean="0"/>
          </a:p>
          <a:p>
            <a:pPr algn="ctr"/>
            <a:r>
              <a:rPr lang="en-US" sz="3600" dirty="0" smtClean="0"/>
              <a:t>All praises </a:t>
            </a:r>
            <a:r>
              <a:rPr lang="en-US" sz="3600" dirty="0" smtClean="0"/>
              <a:t>in heaven and on earth are for him</a:t>
            </a:r>
          </a:p>
          <a:p>
            <a:pPr algn="ctr"/>
            <a:r>
              <a:rPr lang="en-US" sz="3600" dirty="0" smtClean="0"/>
              <a:t>My God is my savior and he is mighty Lord</a:t>
            </a:r>
            <a:endParaRPr lang="en-US" sz="36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" y="2971800"/>
            <a:ext cx="9144000" cy="1754326"/>
          </a:xfrm>
          <a:prstGeom prst="rect">
            <a:avLst/>
          </a:prstGeom>
          <a:solidFill>
            <a:srgbClr val="00B050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Wahid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Yesu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ne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pai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hai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mot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pe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fatah</a:t>
            </a:r>
            <a:endParaRPr lang="en-US" sz="3600" dirty="0" smtClean="0">
              <a:latin typeface="Jameel Noori Nastaleeq" pitchFamily="2" charset="-78"/>
              <a:ea typeface="+mj-ea"/>
              <a:cs typeface="Jameel Noori Nastaleeq" pitchFamily="2" charset="-78"/>
            </a:endParaRPr>
          </a:p>
          <a:p>
            <a:pPr lvl="0" algn="ctr">
              <a:spcBef>
                <a:spcPct val="0"/>
              </a:spcBef>
            </a:pP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Aasman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zameen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pe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hoti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us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ki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madah</a:t>
            </a:r>
            <a:endParaRPr lang="en-US" sz="3600" dirty="0" smtClean="0">
              <a:latin typeface="Jameel Noori Nastaleeq" pitchFamily="2" charset="-78"/>
              <a:ea typeface="+mj-ea"/>
              <a:cs typeface="Jameel Noori Nastaleeq" pitchFamily="2" charset="-78"/>
            </a:endParaRPr>
          </a:p>
          <a:p>
            <a:pPr lvl="0" algn="ctr">
              <a:spcBef>
                <a:spcPct val="0"/>
              </a:spcBef>
            </a:pP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Mera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rab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masiha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hai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jo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quwat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wala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hai</a:t>
            </a:r>
            <a:endParaRPr lang="en-US" sz="3600" dirty="0" smtClean="0">
              <a:latin typeface="Jameel Noori Nastaleeq" pitchFamily="2" charset="-78"/>
              <a:ea typeface="+mj-ea"/>
              <a:cs typeface="Jameel Noori Nastaleeq" pitchFamily="2" charset="-78"/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2123658"/>
          </a:xfr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rtl="1"/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5</a:t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صیحون وچ یہواہ تعریف اوہدی گاؤ</a:t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سب کم اچرچ اوہدے قوموں نوں جا سناؤ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4667071"/>
            <a:ext cx="9144000" cy="1200329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dirty="0" smtClean="0"/>
              <a:t>sing praise to the Lord, who rules in Zion,</a:t>
            </a:r>
          </a:p>
          <a:p>
            <a:pPr algn="ctr"/>
            <a:r>
              <a:rPr lang="en-US" sz="3600" dirty="0" smtClean="0"/>
              <a:t>tell every nation that he has done</a:t>
            </a:r>
            <a:endParaRPr lang="en-US" sz="36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" y="2971800"/>
            <a:ext cx="9144000" cy="1200329"/>
          </a:xfrm>
          <a:prstGeom prst="rect">
            <a:avLst/>
          </a:prstGeom>
          <a:solidFill>
            <a:srgbClr val="00B050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Sayoon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visch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yahava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tarief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ohadi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gao</a:t>
            </a:r>
            <a:endParaRPr lang="en-US" sz="3600" dirty="0" smtClean="0">
              <a:latin typeface="Jameel Noori Nastaleeq" pitchFamily="2" charset="-78"/>
              <a:ea typeface="+mj-ea"/>
              <a:cs typeface="Jameel Noori Nastaleeq" pitchFamily="2" charset="-78"/>
            </a:endParaRPr>
          </a:p>
          <a:p>
            <a:pPr lvl="0" algn="ctr">
              <a:spcBef>
                <a:spcPct val="0"/>
              </a:spcBef>
            </a:pP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Sab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kam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achurch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onde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qumma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nu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ja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suno</a:t>
            </a:r>
            <a:endParaRPr lang="en-US" sz="3600" dirty="0" smtClean="0">
              <a:latin typeface="Jameel Noori Nastaleeq" pitchFamily="2" charset="-78"/>
              <a:ea typeface="+mj-ea"/>
              <a:cs typeface="Jameel Noori Nastaleeq" pitchFamily="2" charset="-78"/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2123658"/>
          </a:xfr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rtl="1"/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6</a:t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پچھ کردا خون دی جد اوہناں نوں یاد کردا</a:t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فریاد عاجزاں دی ہرگز نہیں اوہ بھُلدا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4667071"/>
            <a:ext cx="9144000" cy="1200329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dirty="0" smtClean="0"/>
              <a:t>God cares those who suffer &amp; doesn’t forget</a:t>
            </a:r>
          </a:p>
          <a:p>
            <a:pPr algn="ctr"/>
            <a:r>
              <a:rPr lang="en-US" sz="3600" dirty="0" smtClean="0"/>
              <a:t>and he punishes those who wrong them</a:t>
            </a:r>
            <a:endParaRPr lang="en-US" sz="36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" y="2971800"/>
            <a:ext cx="9144000" cy="1200329"/>
          </a:xfrm>
          <a:prstGeom prst="rect">
            <a:avLst/>
          </a:prstGeom>
          <a:solidFill>
            <a:srgbClr val="00B050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puch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kar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da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khoon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de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jad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ona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nu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yaad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kar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da</a:t>
            </a:r>
            <a:endParaRPr lang="en-US" sz="3600" dirty="0" smtClean="0">
              <a:latin typeface="Jameel Noori Nastaleeq" pitchFamily="2" charset="-78"/>
              <a:ea typeface="+mj-ea"/>
              <a:cs typeface="Jameel Noori Nastaleeq" pitchFamily="2" charset="-78"/>
            </a:endParaRPr>
          </a:p>
          <a:p>
            <a:pPr lvl="0" algn="ctr">
              <a:spcBef>
                <a:spcPct val="0"/>
              </a:spcBef>
            </a:pP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Faryad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ajizia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de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hargiz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nai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o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bhuldda</a:t>
            </a:r>
            <a:endParaRPr lang="en-US" sz="3600" dirty="0" smtClean="0">
              <a:latin typeface="Jameel Noori Nastaleeq" pitchFamily="2" charset="-78"/>
              <a:ea typeface="+mj-ea"/>
              <a:cs typeface="Jameel Noori Nastaleeq" pitchFamily="2" charset="-78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66800"/>
            <a:ext cx="9144000" cy="1446550"/>
          </a:xfr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rtl="1"/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تعریف ہوخدا کے بّرے کی </a:t>
            </a:r>
            <a:r>
              <a:rPr lang="en-US" dirty="0" smtClean="0">
                <a:latin typeface="Jameel Noori Nastaleeq" pitchFamily="2" charset="-78"/>
                <a:cs typeface="Jameel Noori Nastaleeq" pitchFamily="2" charset="-78"/>
              </a:rPr>
              <a:t/>
            </a:r>
            <a:br>
              <a:rPr lang="en-US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 تعریف ہو خد ا کے بّرے کی</a:t>
            </a:r>
            <a:endParaRPr lang="en-US" dirty="0"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0"/>
            <a:ext cx="9144000" cy="769441"/>
          </a:xfrm>
          <a:prstGeom prst="rect">
            <a:avLst/>
          </a:prstGeom>
          <a:solidFill>
            <a:srgbClr val="92D050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ur-PK" sz="4400" dirty="0" smtClean="0">
                <a:latin typeface="Jameel Noori Nastaleeq" pitchFamily="2" charset="-78"/>
                <a:cs typeface="Jameel Noori Nastaleeq" pitchFamily="2" charset="-78"/>
              </a:rPr>
              <a:t>گیت</a:t>
            </a:r>
            <a:r>
              <a:rPr lang="en-US" sz="2400" dirty="0" smtClean="0">
                <a:latin typeface="Jameel Noori Nastaleeq" pitchFamily="2" charset="-78"/>
                <a:cs typeface="Jameel Noori Nastaleeq" pitchFamily="2" charset="-78"/>
              </a:rPr>
              <a:t>(Hymn)</a:t>
            </a:r>
            <a:endParaRPr lang="en-US" sz="4400" dirty="0"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" y="2914471"/>
            <a:ext cx="9144000" cy="1200329"/>
          </a:xfrm>
          <a:prstGeom prst="rect">
            <a:avLst/>
          </a:prstGeom>
          <a:solidFill>
            <a:srgbClr val="00B050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Tarif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ho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Khuda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ke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barre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ki</a:t>
            </a:r>
            <a:endParaRPr lang="en-US" sz="3600" dirty="0" smtClean="0">
              <a:latin typeface="Jameel Noori Nastaleeq" pitchFamily="2" charset="-78"/>
              <a:ea typeface="+mj-ea"/>
              <a:cs typeface="Jameel Noori Nastaleeq" pitchFamily="2" charset="-78"/>
            </a:endParaRPr>
          </a:p>
          <a:p>
            <a:pPr lvl="0" algn="ctr">
              <a:spcBef>
                <a:spcPct val="0"/>
              </a:spcBef>
            </a:pP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Tarif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ho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Khuda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ke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barre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ki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ameel Noori Nastaleeq" pitchFamily="2" charset="-78"/>
              <a:ea typeface="+mj-ea"/>
              <a:cs typeface="Jameel Noori Nastaleeq" pitchFamily="2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" y="4876800"/>
            <a:ext cx="9144000" cy="1200329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Praise the lamb of God</a:t>
            </a:r>
          </a:p>
          <a:p>
            <a:pPr lvl="0" algn="ctr">
              <a:spcBef>
                <a:spcPct val="0"/>
              </a:spcBef>
            </a:pP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Praise the lamb of God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Jameel Noori Nastaleeq" pitchFamily="2" charset="-78"/>
              <a:ea typeface="+mj-ea"/>
              <a:cs typeface="Jameel Noori Nastaleeq" pitchFamily="2" charset="-78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446550"/>
          </a:xfr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rtl="1"/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 1</a:t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  عزت وجلال قدرت وکمال ، ساری چیزیں ہیں یہ بّرے کی 	 </a:t>
            </a:r>
            <a:endParaRPr lang="en-US" dirty="0"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667071"/>
            <a:ext cx="9144000" cy="1200329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dirty="0" smtClean="0"/>
              <a:t>Respect &amp; glory, might &amp; perfection</a:t>
            </a:r>
          </a:p>
          <a:p>
            <a:pPr algn="ctr"/>
            <a:r>
              <a:rPr lang="en-US" sz="3600" dirty="0" smtClean="0"/>
              <a:t>all belong to the Lamb of God</a:t>
            </a:r>
            <a:endParaRPr lang="en-US" sz="36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" y="2971800"/>
            <a:ext cx="9144000" cy="1200329"/>
          </a:xfrm>
          <a:prstGeom prst="rect">
            <a:avLst/>
          </a:prstGeom>
          <a:solidFill>
            <a:srgbClr val="00B050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Ezit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-o-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Jalal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qudrat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-o-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kamal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, sari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cheezain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ha ye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Barre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ki</a:t>
            </a:r>
            <a:endParaRPr lang="en-US" sz="3600" dirty="0" smtClean="0">
              <a:latin typeface="Jameel Noori Nastaleeq" pitchFamily="2" charset="-78"/>
              <a:ea typeface="+mj-ea"/>
              <a:cs typeface="Jameel Noori Nastaleeq" pitchFamily="2" charset="-78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2123658"/>
          </a:xfr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rtl="1"/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2</a:t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فرشتے صبح و شام لیتے ہوتے اس کا نام</a:t>
            </a:r>
            <a:r>
              <a:rPr lang="en-US" dirty="0" smtClean="0">
                <a:latin typeface="Jameel Noori Nastaleeq" pitchFamily="2" charset="-78"/>
                <a:cs typeface="Jameel Noori Nastaleeq" pitchFamily="2" charset="-78"/>
              </a:rPr>
              <a:t/>
            </a:r>
            <a:br>
              <a:rPr lang="en-US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کرتے ہیں عبادت برّے کی</a:t>
            </a:r>
            <a:endParaRPr lang="en-US" dirty="0"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667071"/>
            <a:ext cx="9144000" cy="1200329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dirty="0" smtClean="0"/>
              <a:t>the angels remember him day and night</a:t>
            </a:r>
          </a:p>
          <a:p>
            <a:pPr algn="ctr"/>
            <a:r>
              <a:rPr lang="en-US" sz="3600" dirty="0" smtClean="0"/>
              <a:t>they worship the Son of God</a:t>
            </a:r>
            <a:endParaRPr lang="en-US" sz="36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" y="2971800"/>
            <a:ext cx="9144000" cy="1200329"/>
          </a:xfrm>
          <a:prstGeom prst="rect">
            <a:avLst/>
          </a:prstGeom>
          <a:solidFill>
            <a:srgbClr val="00B050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Firshte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subho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sham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litte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us ka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naam</a:t>
            </a:r>
            <a:endParaRPr lang="en-US" sz="3600" dirty="0" smtClean="0">
              <a:latin typeface="Jameel Noori Nastaleeq" pitchFamily="2" charset="-78"/>
              <a:ea typeface="+mj-ea"/>
              <a:cs typeface="Jameel Noori Nastaleeq" pitchFamily="2" charset="-78"/>
            </a:endParaRPr>
          </a:p>
          <a:p>
            <a:pPr lvl="0" algn="ctr">
              <a:spcBef>
                <a:spcPct val="0"/>
              </a:spcBef>
            </a:pP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karte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ha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eibadit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barre</a:t>
            </a:r>
            <a:r>
              <a:rPr lang="en-US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6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ki</a:t>
            </a:r>
            <a:endParaRPr lang="en-US" sz="3600" dirty="0" smtClean="0">
              <a:latin typeface="Jameel Noori Nastaleeq" pitchFamily="2" charset="-78"/>
              <a:ea typeface="+mj-ea"/>
              <a:cs typeface="Jameel Noori Nastaleeq" pitchFamily="2" charset="-78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2123658"/>
          </a:xfr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rtl="1"/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3</a:t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پر ستش ہو سدا تیری اے خدا</a:t>
            </a:r>
            <a:r>
              <a:rPr lang="en-US" dirty="0" smtClean="0">
                <a:latin typeface="Jameel Noori Nastaleeq" pitchFamily="2" charset="-78"/>
                <a:cs typeface="Jameel Noori Nastaleeq" pitchFamily="2" charset="-78"/>
              </a:rPr>
              <a:t/>
            </a:r>
            <a:br>
              <a:rPr lang="en-US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ثنا ہو ثنا ہو بّرے کی </a:t>
            </a:r>
            <a:endParaRPr lang="en-US" dirty="0"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667071"/>
            <a:ext cx="9144000" cy="1200329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dirty="0" smtClean="0"/>
              <a:t>May you Lord be worshipped forever</a:t>
            </a:r>
          </a:p>
          <a:p>
            <a:pPr algn="ctr"/>
            <a:r>
              <a:rPr lang="en-US" sz="3600" dirty="0" smtClean="0"/>
              <a:t>praise the lamb of God</a:t>
            </a:r>
            <a:endParaRPr lang="en-US" sz="36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" y="2971800"/>
            <a:ext cx="9144000" cy="1200329"/>
          </a:xfrm>
          <a:prstGeom prst="rect">
            <a:avLst/>
          </a:prstGeom>
          <a:solidFill>
            <a:srgbClr val="00B050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it-IT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Pirsticsh ho sadda tarri e khuda</a:t>
            </a:r>
          </a:p>
          <a:p>
            <a:pPr lvl="0" algn="ctr">
              <a:spcBef>
                <a:spcPct val="0"/>
              </a:spcBef>
            </a:pPr>
            <a:r>
              <a:rPr lang="it-IT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sanna ho sanna ho Barre ki</a:t>
            </a:r>
            <a:endParaRPr lang="en-US" sz="3600" dirty="0" smtClean="0">
              <a:latin typeface="Jameel Noori Nastaleeq" pitchFamily="2" charset="-78"/>
              <a:ea typeface="+mj-ea"/>
              <a:cs typeface="Jameel Noori Nastaleeq" pitchFamily="2" charset="-78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2123658"/>
          </a:xfr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rtl="1"/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4</a:t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یسوع ہے عظیم اُس کی ہو تعظیم </a:t>
            </a:r>
            <a:r>
              <a:rPr lang="en-US" dirty="0" smtClean="0">
                <a:latin typeface="Jameel Noori Nastaleeq" pitchFamily="2" charset="-78"/>
                <a:cs typeface="Jameel Noori Nastaleeq" pitchFamily="2" charset="-78"/>
              </a:rPr>
              <a:t/>
            </a:r>
            <a:br>
              <a:rPr lang="en-US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سارے گاؤ ثنا بّرے کی</a:t>
            </a:r>
            <a:endParaRPr lang="en-US" dirty="0"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667071"/>
            <a:ext cx="9144000" cy="1200329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dirty="0" smtClean="0"/>
              <a:t>Christ is great may he be praised</a:t>
            </a:r>
          </a:p>
          <a:p>
            <a:pPr algn="ctr"/>
            <a:r>
              <a:rPr lang="en-US" sz="3600" dirty="0" smtClean="0"/>
              <a:t>all sing praise to the lamb of God</a:t>
            </a:r>
            <a:endParaRPr lang="en-US" sz="36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" y="2971800"/>
            <a:ext cx="9144000" cy="1200329"/>
          </a:xfrm>
          <a:prstGeom prst="rect">
            <a:avLst/>
          </a:prstGeom>
          <a:solidFill>
            <a:srgbClr val="00B050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it-IT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Yaso ha azeem us ki ho tazeem</a:t>
            </a:r>
            <a:endParaRPr lang="ur-PK" sz="3600" dirty="0" smtClean="0">
              <a:latin typeface="Jameel Noori Nastaleeq" pitchFamily="2" charset="-78"/>
              <a:ea typeface="+mj-ea"/>
              <a:cs typeface="Jameel Noori Nastaleeq" pitchFamily="2" charset="-78"/>
            </a:endParaRPr>
          </a:p>
          <a:p>
            <a:pPr lvl="0" algn="ctr">
              <a:spcBef>
                <a:spcPct val="0"/>
              </a:spcBef>
            </a:pPr>
            <a:r>
              <a:rPr lang="it-IT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sare gao sana Barre ki</a:t>
            </a:r>
            <a:endParaRPr lang="en-US" sz="3600" dirty="0" smtClean="0">
              <a:latin typeface="Jameel Noori Nastaleeq" pitchFamily="2" charset="-78"/>
              <a:ea typeface="+mj-ea"/>
              <a:cs typeface="Jameel Noori Nastaleeq" pitchFamily="2" charset="-78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2850"/>
            <a:ext cx="9144000" cy="1446550"/>
          </a:xfr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rtl="1"/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خوف نہ کھا نہ گھبرا</a:t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میں یہواہ یری ہوں میں مہیا کروں گا</a:t>
            </a:r>
            <a:endParaRPr lang="en-US" dirty="0"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667071"/>
            <a:ext cx="9144000" cy="1200329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dirty="0" smtClean="0"/>
              <a:t>Do not be afraid do not be worried</a:t>
            </a:r>
          </a:p>
          <a:p>
            <a:pPr algn="ctr"/>
            <a:r>
              <a:rPr lang="en-US" sz="3600" dirty="0" smtClean="0"/>
              <a:t>I am Yahweh-</a:t>
            </a:r>
            <a:r>
              <a:rPr lang="en-US" sz="3600" dirty="0" err="1" smtClean="0"/>
              <a:t>Jireh</a:t>
            </a:r>
            <a:r>
              <a:rPr lang="en-US" sz="3600" dirty="0" smtClean="0"/>
              <a:t> I will surely provide</a:t>
            </a:r>
            <a:endParaRPr lang="en-US" sz="36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" y="2971800"/>
            <a:ext cx="9144000" cy="1200329"/>
          </a:xfrm>
          <a:prstGeom prst="rect">
            <a:avLst/>
          </a:prstGeom>
          <a:solidFill>
            <a:srgbClr val="00B050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it-IT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Khoff na kha  na ghabbra</a:t>
            </a:r>
          </a:p>
          <a:p>
            <a:pPr lvl="0" algn="ctr">
              <a:spcBef>
                <a:spcPct val="0"/>
              </a:spcBef>
            </a:pPr>
            <a:r>
              <a:rPr lang="it-IT" sz="36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Mian Yahweh Jireh hoon Main mohiya karo ga</a:t>
            </a:r>
            <a:endParaRPr lang="en-US" sz="3600" dirty="0" smtClean="0">
              <a:latin typeface="Jameel Noori Nastaleeq" pitchFamily="2" charset="-78"/>
              <a:ea typeface="+mj-ea"/>
              <a:cs typeface="Jameel Noori Nastaleeq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" y="0"/>
            <a:ext cx="9144000" cy="769441"/>
          </a:xfrm>
          <a:prstGeom prst="rect">
            <a:avLst/>
          </a:prstGeom>
          <a:solidFill>
            <a:srgbClr val="92D050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ur-PK" sz="4400" dirty="0" smtClean="0">
                <a:latin typeface="Jameel Noori Nastaleeq" pitchFamily="2" charset="-78"/>
                <a:cs typeface="Jameel Noori Nastaleeq" pitchFamily="2" charset="-78"/>
              </a:rPr>
              <a:t>گیت</a:t>
            </a:r>
            <a:r>
              <a:rPr lang="en-US" sz="2400" dirty="0" smtClean="0">
                <a:latin typeface="Jameel Noori Nastaleeq" pitchFamily="2" charset="-78"/>
                <a:cs typeface="Jameel Noori Nastaleeq" pitchFamily="2" charset="-78"/>
              </a:rPr>
              <a:t>(Hymn)</a:t>
            </a:r>
            <a:endParaRPr lang="en-US" sz="4400" dirty="0">
              <a:latin typeface="Jameel Noori Nastaleeq" pitchFamily="2" charset="-78"/>
              <a:cs typeface="Jameel Noori Nastaleeq" pitchFamily="2" charset="-78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2123658"/>
          </a:xfr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rtl="1"/>
            <a:r>
              <a:rPr lang="en-US" dirty="0" smtClean="0">
                <a:latin typeface="Jameel Noori Nastaleeq" pitchFamily="2" charset="-78"/>
                <a:cs typeface="Jameel Noori Nastaleeq" pitchFamily="2" charset="-78"/>
              </a:rPr>
              <a:t>1</a:t>
            </a: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/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 میں ہی تجھ کو سنبھالوں گا مشکلوں سے نکالوں گا</a:t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طوفانوں میں آؤں گا میں ہی تجھ کو بچاؤں گا</a:t>
            </a:r>
            <a:endParaRPr lang="en-US" dirty="0"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667071"/>
            <a:ext cx="9144000" cy="1077218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I will protect you and free you from your problems</a:t>
            </a:r>
          </a:p>
          <a:p>
            <a:pPr algn="ctr"/>
            <a:r>
              <a:rPr lang="en-US" sz="3200" dirty="0" smtClean="0"/>
              <a:t>I will come in the storms and save you</a:t>
            </a:r>
            <a:endParaRPr lang="en-US" sz="32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" y="3033356"/>
            <a:ext cx="9144000" cy="1077218"/>
          </a:xfrm>
          <a:prstGeom prst="rect">
            <a:avLst/>
          </a:prstGeom>
          <a:solidFill>
            <a:srgbClr val="00B050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it-IT" sz="32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Mian he tuj ko sambhalo ga mushkillo se nekalo ga</a:t>
            </a:r>
          </a:p>
          <a:p>
            <a:pPr lvl="0" algn="ctr">
              <a:spcBef>
                <a:spcPct val="0"/>
              </a:spcBef>
            </a:pPr>
            <a:r>
              <a:rPr lang="it-IT" sz="32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Tuffano me ayo ga Main he tuj ko bachao ga</a:t>
            </a:r>
            <a:endParaRPr lang="en-US" sz="3200" dirty="0" smtClean="0">
              <a:latin typeface="Jameel Noori Nastaleeq" pitchFamily="2" charset="-78"/>
              <a:ea typeface="+mj-ea"/>
              <a:cs typeface="Jameel Noori Nastaleeq" pitchFamily="2" charset="-78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2123658"/>
          </a:xfr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rtl="1"/>
            <a:r>
              <a:rPr lang="en-US" dirty="0" smtClean="0">
                <a:latin typeface="Jameel Noori Nastaleeq" pitchFamily="2" charset="-78"/>
                <a:cs typeface="Jameel Noori Nastaleeq" pitchFamily="2" charset="-78"/>
              </a:rPr>
              <a:t>2</a:t>
            </a: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/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 میرے پردے میں آجا تُو میرے سائے میں آ جا تُو</a:t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اپنے پروں میں چھپالوں گا اپنی بانہوں میں پناہ دوں گا</a:t>
            </a:r>
            <a:endParaRPr lang="en-US" dirty="0"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667071"/>
            <a:ext cx="9144000" cy="830997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Come under my protection come under my shadow</a:t>
            </a:r>
          </a:p>
          <a:p>
            <a:pPr algn="ctr"/>
            <a:r>
              <a:rPr lang="en-US" sz="2400" dirty="0" smtClean="0"/>
              <a:t>I will hide you in my wings I will give you refuge in my arms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" y="3094911"/>
            <a:ext cx="9144000" cy="954107"/>
          </a:xfrm>
          <a:prstGeom prst="rect">
            <a:avLst/>
          </a:prstGeom>
          <a:solidFill>
            <a:srgbClr val="00B050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Mare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pardde</a:t>
            </a: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me a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ja</a:t>
            </a: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tu</a:t>
            </a: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mare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sayye</a:t>
            </a: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me a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ja</a:t>
            </a: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tu</a:t>
            </a:r>
            <a:endParaRPr lang="en-US" sz="2800" dirty="0" smtClean="0">
              <a:latin typeface="Jameel Noori Nastaleeq" pitchFamily="2" charset="-78"/>
              <a:ea typeface="+mj-ea"/>
              <a:cs typeface="Jameel Noori Nastaleeq" pitchFamily="2" charset="-78"/>
            </a:endParaRPr>
          </a:p>
          <a:p>
            <a:pPr lvl="0" algn="ctr">
              <a:spcBef>
                <a:spcPct val="0"/>
              </a:spcBef>
            </a:pP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Apne</a:t>
            </a: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parro</a:t>
            </a: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me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cheppa</a:t>
            </a: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lo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ga</a:t>
            </a: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apni</a:t>
            </a: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bhaho</a:t>
            </a: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me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panna</a:t>
            </a: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do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ga</a:t>
            </a:r>
            <a:endParaRPr lang="en-US" sz="2800" dirty="0" smtClean="0">
              <a:latin typeface="Jameel Noori Nastaleeq" pitchFamily="2" charset="-78"/>
              <a:ea typeface="+mj-ea"/>
              <a:cs typeface="Jameel Noori Nastaleeq" pitchFamily="2" charset="-78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2123658"/>
          </a:xfr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rtl="1"/>
            <a:r>
              <a:rPr lang="en-US" dirty="0" smtClean="0">
                <a:latin typeface="Jameel Noori Nastaleeq" pitchFamily="2" charset="-78"/>
                <a:cs typeface="Jameel Noori Nastaleeq" pitchFamily="2" charset="-78"/>
              </a:rPr>
              <a:t>3</a:t>
            </a: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/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 مجھ سے دل کو لگا لے تُو اپنا ماضی بھلا دے تُو</a:t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مَیں ہی تیرا شافی ہوں تیرے گناہوں کی معافی ہوں</a:t>
            </a:r>
            <a:endParaRPr lang="en-US" dirty="0"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667071"/>
            <a:ext cx="9144000" cy="1077218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Give me your heart and forget your past</a:t>
            </a:r>
          </a:p>
          <a:p>
            <a:pPr algn="ctr"/>
            <a:r>
              <a:rPr lang="en-US" sz="3200" dirty="0" smtClean="0"/>
              <a:t>I am your healer and forgiver of your sins</a:t>
            </a:r>
            <a:endParaRPr lang="en-US" sz="32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" y="3033356"/>
            <a:ext cx="9144000" cy="1077218"/>
          </a:xfrm>
          <a:prstGeom prst="rect">
            <a:avLst/>
          </a:prstGeom>
          <a:solidFill>
            <a:srgbClr val="00B050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32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Muj</a:t>
            </a:r>
            <a:r>
              <a:rPr lang="en-US" sz="32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se </a:t>
            </a:r>
            <a:r>
              <a:rPr lang="en-US" sz="32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dil</a:t>
            </a:r>
            <a:r>
              <a:rPr lang="en-US" sz="32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2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ko</a:t>
            </a:r>
            <a:r>
              <a:rPr lang="en-US" sz="32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2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laga</a:t>
            </a:r>
            <a:r>
              <a:rPr lang="en-US" sz="32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le </a:t>
            </a:r>
            <a:r>
              <a:rPr lang="en-US" sz="32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tu</a:t>
            </a:r>
            <a:r>
              <a:rPr lang="en-US" sz="32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2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apna</a:t>
            </a:r>
            <a:r>
              <a:rPr lang="en-US" sz="32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2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mazzi</a:t>
            </a:r>
            <a:r>
              <a:rPr lang="en-US" sz="32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2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bhulla</a:t>
            </a:r>
            <a:r>
              <a:rPr lang="en-US" sz="32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de </a:t>
            </a:r>
            <a:r>
              <a:rPr lang="en-US" sz="32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tu</a:t>
            </a:r>
            <a:endParaRPr lang="en-US" sz="3200" dirty="0" smtClean="0">
              <a:latin typeface="Jameel Noori Nastaleeq" pitchFamily="2" charset="-78"/>
              <a:ea typeface="+mj-ea"/>
              <a:cs typeface="Jameel Noori Nastaleeq" pitchFamily="2" charset="-78"/>
            </a:endParaRPr>
          </a:p>
          <a:p>
            <a:pPr lvl="0" algn="ctr">
              <a:spcBef>
                <a:spcPct val="0"/>
              </a:spcBef>
            </a:pPr>
            <a:r>
              <a:rPr lang="en-US" sz="32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Main he </a:t>
            </a:r>
            <a:r>
              <a:rPr lang="en-US" sz="32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tera</a:t>
            </a:r>
            <a:r>
              <a:rPr lang="en-US" sz="32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2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Shaffe</a:t>
            </a:r>
            <a:r>
              <a:rPr lang="en-US" sz="32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ho tare </a:t>
            </a:r>
            <a:r>
              <a:rPr lang="en-US" sz="32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gunhao</a:t>
            </a:r>
            <a:r>
              <a:rPr lang="en-US" sz="32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2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ki</a:t>
            </a:r>
            <a:r>
              <a:rPr lang="en-US" sz="32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32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maffe</a:t>
            </a:r>
            <a:r>
              <a:rPr lang="en-US" sz="32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ho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2123658"/>
          </a:xfr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rtl="1"/>
            <a:r>
              <a:rPr lang="en-US" dirty="0" smtClean="0">
                <a:latin typeface="Jameel Noori Nastaleeq" pitchFamily="2" charset="-78"/>
                <a:cs typeface="Jameel Noori Nastaleeq" pitchFamily="2" charset="-78"/>
              </a:rPr>
              <a:t>4</a:t>
            </a: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/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تیرے گناہ سے میں واقف ہوں پھر بھی پیار میَں تجھ سے کروں</a:t>
            </a:r>
            <a:br>
              <a:rPr lang="ur-PK" dirty="0" smtClean="0">
                <a:latin typeface="Jameel Noori Nastaleeq" pitchFamily="2" charset="-78"/>
                <a:cs typeface="Jameel Noori Nastaleeq" pitchFamily="2" charset="-78"/>
              </a:rPr>
            </a:br>
            <a:r>
              <a:rPr lang="ur-PK" dirty="0" smtClean="0">
                <a:latin typeface="Jameel Noori Nastaleeq" pitchFamily="2" charset="-78"/>
                <a:cs typeface="Jameel Noori Nastaleeq" pitchFamily="2" charset="-78"/>
              </a:rPr>
              <a:t>اپنے گناہوں کو نہ تُو چھپا دیکھ اُس خون کو جو ہے بہا </a:t>
            </a:r>
            <a:endParaRPr lang="en-US" dirty="0"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667071"/>
            <a:ext cx="9144000" cy="1077218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3200" dirty="0" smtClean="0">
                <a:latin typeface="Jameel Noori Nastaleeq" pitchFamily="2" charset="-78"/>
                <a:cs typeface="Jameel Noori Nastaleeq" pitchFamily="2" charset="-78"/>
              </a:rPr>
              <a:t>I am well aware of your sins still I love you</a:t>
            </a:r>
          </a:p>
          <a:p>
            <a:pPr lvl="0" algn="ctr">
              <a:spcBef>
                <a:spcPct val="0"/>
              </a:spcBef>
            </a:pPr>
            <a:r>
              <a:rPr lang="en-US" sz="3200" dirty="0" smtClean="0">
                <a:latin typeface="Jameel Noori Nastaleeq" pitchFamily="2" charset="-78"/>
                <a:cs typeface="Jameel Noori Nastaleeq" pitchFamily="2" charset="-78"/>
              </a:rPr>
              <a:t>Do not hide your sins see the blood that has been shed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" y="3094911"/>
            <a:ext cx="9144000" cy="954107"/>
          </a:xfrm>
          <a:prstGeom prst="rect">
            <a:avLst/>
          </a:prstGeom>
          <a:solidFill>
            <a:srgbClr val="00B050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Tare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gunna</a:t>
            </a: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se Main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waqiff</a:t>
            </a: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ho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pher</a:t>
            </a: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b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payar</a:t>
            </a: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me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tuj</a:t>
            </a: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se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karo</a:t>
            </a:r>
            <a:endParaRPr lang="en-US" sz="2800" dirty="0" smtClean="0">
              <a:latin typeface="Jameel Noori Nastaleeq" pitchFamily="2" charset="-78"/>
              <a:ea typeface="+mj-ea"/>
              <a:cs typeface="Jameel Noori Nastaleeq" pitchFamily="2" charset="-78"/>
            </a:endParaRPr>
          </a:p>
          <a:p>
            <a:pPr lvl="0" algn="ctr">
              <a:spcBef>
                <a:spcPct val="0"/>
              </a:spcBef>
            </a:pP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Apne</a:t>
            </a: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gunho</a:t>
            </a: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ko</a:t>
            </a: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na</a:t>
            </a: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tou</a:t>
            </a: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cheppa</a:t>
            </a: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dekh</a:t>
            </a: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us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khoon</a:t>
            </a: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ko</a:t>
            </a: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jo</a:t>
            </a:r>
            <a:r>
              <a:rPr lang="en-US" sz="28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ha </a:t>
            </a:r>
            <a:r>
              <a:rPr lang="en-US" sz="28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bhaha</a:t>
            </a:r>
            <a:endParaRPr lang="en-US" sz="2800" dirty="0" smtClean="0">
              <a:latin typeface="Jameel Noori Nastaleeq" pitchFamily="2" charset="-78"/>
              <a:ea typeface="+mj-ea"/>
              <a:cs typeface="Jameel Noori Nastaleeq" pitchFamily="2" charset="-78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015663"/>
          </a:xfr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rtl="1"/>
            <a:r>
              <a:rPr lang="ur-PK" sz="6000" dirty="0" smtClean="0">
                <a:latin typeface="Jameel Noori Nastaleeq" pitchFamily="2" charset="-78"/>
                <a:cs typeface="Jameel Noori Nastaleeq" pitchFamily="2" charset="-78"/>
              </a:rPr>
              <a:t>خداوند آپ کو برکت دے</a:t>
            </a:r>
            <a:endParaRPr lang="en-US" sz="6000" dirty="0">
              <a:latin typeface="Jameel Noori Nastaleeq" pitchFamily="2" charset="-78"/>
              <a:cs typeface="Jameel Noori Nastaleeq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724870"/>
            <a:ext cx="9144000" cy="92333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-US" sz="5400" dirty="0" smtClean="0"/>
              <a:t>God bless you</a:t>
            </a:r>
            <a:endParaRPr lang="en-US" sz="54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" y="2133600"/>
            <a:ext cx="9144000" cy="923330"/>
          </a:xfrm>
          <a:prstGeom prst="rect">
            <a:avLst/>
          </a:prstGeom>
          <a:solidFill>
            <a:srgbClr val="00B050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54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Khudawand</a:t>
            </a:r>
            <a:r>
              <a:rPr lang="en-US" sz="54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54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aap</a:t>
            </a:r>
            <a:r>
              <a:rPr lang="en-US" sz="54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54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ko</a:t>
            </a:r>
            <a:r>
              <a:rPr lang="en-US" sz="54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</a:t>
            </a:r>
            <a:r>
              <a:rPr lang="en-US" sz="5400" dirty="0" err="1" smtClean="0">
                <a:latin typeface="Jameel Noori Nastaleeq" pitchFamily="2" charset="-78"/>
                <a:ea typeface="+mj-ea"/>
                <a:cs typeface="Jameel Noori Nastaleeq" pitchFamily="2" charset="-78"/>
              </a:rPr>
              <a:t>barkat</a:t>
            </a:r>
            <a:r>
              <a:rPr lang="en-US" sz="5400" dirty="0" smtClean="0">
                <a:latin typeface="Jameel Noori Nastaleeq" pitchFamily="2" charset="-78"/>
                <a:ea typeface="+mj-ea"/>
                <a:cs typeface="Jameel Noori Nastaleeq" pitchFamily="2" charset="-78"/>
              </a:rPr>
              <a:t> de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5477470"/>
            <a:ext cx="9144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Open Theological Seminary, Lahore</a:t>
            </a:r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</TotalTime>
  <Words>617</Words>
  <Application>Microsoft Office PowerPoint</Application>
  <PresentationFormat>On-screen Show (4:3)</PresentationFormat>
  <Paragraphs>92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1 میرا رب یہواہ ہے جو قدرت والا ہے سارے معبودوں میں وہ شہرت والا ہے</vt:lpstr>
      <vt:lpstr>2 مانگتے ہیں خون دیکھو دوسرے معبود میرے رب نے پیش کیا ہے اپنا وجود میرا رب خداوند ہے جو جرات والا ہے</vt:lpstr>
      <vt:lpstr>3 باقی قبروں کے اندر پڑے ہیں معبود میرا یسوع زندہ ہے وہ یہاں موجود میرا رب جلالی ہے جو حشمت والا ہے</vt:lpstr>
      <vt:lpstr>4 واحد یسوع نے پائی ہے موت پہ فتح آسماں زمیں پہ ہوتی اُس کی مدح میرا رب مسیحا ہے جو قوت والا ہے</vt:lpstr>
      <vt:lpstr>5 صیحون وچ یہواہ تعریف اوہدی گاؤ سب کم اچرچ اوہدے قوموں نوں جا سناؤ</vt:lpstr>
      <vt:lpstr>6 پچھ کردا خون دی جد اوہناں نوں یاد کردا فریاد عاجزاں دی ہرگز نہیں اوہ بھُلدا</vt:lpstr>
      <vt:lpstr>تعریف ہوخدا کے بّرے کی   تعریف ہو خد ا کے بّرے کی</vt:lpstr>
      <vt:lpstr> 1   عزت وجلال قدرت وکمال ، ساری چیزیں ہیں یہ بّرے کی   </vt:lpstr>
      <vt:lpstr>2 فرشتے صبح و شام لیتے ہوتے اس کا نام کرتے ہیں عبادت برّے کی</vt:lpstr>
      <vt:lpstr>3 پر ستش ہو سدا تیری اے خدا ثنا ہو ثنا ہو بّرے کی </vt:lpstr>
      <vt:lpstr>4 یسوع ہے عظیم اُس کی ہو تعظیم  سارے گاؤ ثنا بّرے کی</vt:lpstr>
      <vt:lpstr>خوف نہ کھا نہ گھبرا میں یہواہ یری ہوں میں مہیا کروں گا</vt:lpstr>
      <vt:lpstr>1  میں ہی تجھ کو سنبھالوں گا مشکلوں سے نکالوں گا طوفانوں میں آؤں گا میں ہی تجھ کو بچاؤں گا</vt:lpstr>
      <vt:lpstr>2  میرے پردے میں آجا تُو میرے سائے میں آ جا تُو اپنے پروں میں چھپالوں گا اپنی بانہوں میں پناہ دوں گا</vt:lpstr>
      <vt:lpstr>3  مجھ سے دل کو لگا لے تُو اپنا ماضی بھلا دے تُو مَیں ہی تیرا شافی ہوں تیرے گناہوں کی معافی ہوں</vt:lpstr>
      <vt:lpstr>4 تیرے گناہ سے میں واقف ہوں پھر بھی پیار میَں تجھ سے کروں اپنے گناہوں کو نہ تُو چھپا دیکھ اُس خون کو جو ہے بہا </vt:lpstr>
      <vt:lpstr>خداوند آپ کو برکت دے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دُوجا حصہ             زبور9     پہلا وزن  1 دائم یہواہ یا رب قائم ہے تخت تیرا توں واسطے نیاں دے تخت اپنا ہے وچھایا 2 دنیا دا توں کریں گا انصاف سچا یا رب سچیائی نال ہوندے قوماں دے فیصلے سب 3 دُکھیاریاں لئی ہے محکم مکاں یہواہ اوہناں دے دُکھ دے ویلے ہے اوہناں دی پنا ہ گاہ 4 آس اوہناں دی ہیں توئیں جپدے جو نام تیرا جو ڈھونڈدے نے تینوں اوہناں نوں چھڈ نہ دیندا 5 صیحون وچ یہواہ تعریف اوہدی گاو_x0004_¿ سب کم اچرچ اوہدے قوموں نوں جا سناو_x0004_¿</dc:title>
  <dc:creator>C-D 3</dc:creator>
  <cp:lastModifiedBy>Nasim John</cp:lastModifiedBy>
  <cp:revision>109</cp:revision>
  <dcterms:created xsi:type="dcterms:W3CDTF">2015-01-14T11:07:29Z</dcterms:created>
  <dcterms:modified xsi:type="dcterms:W3CDTF">2018-09-05T10:04:33Z</dcterms:modified>
</cp:coreProperties>
</file>